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889A-C02D-4EC6-8F16-2435C23181C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A9EB-190D-489C-8C3C-709DDA2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473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889A-C02D-4EC6-8F16-2435C23181C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A9EB-190D-489C-8C3C-709DDA2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5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889A-C02D-4EC6-8F16-2435C23181C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A9EB-190D-489C-8C3C-709DDA2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7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889A-C02D-4EC6-8F16-2435C23181C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A9EB-190D-489C-8C3C-709DDA2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889A-C02D-4EC6-8F16-2435C23181C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A9EB-190D-489C-8C3C-709DDA2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0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889A-C02D-4EC6-8F16-2435C23181C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A9EB-190D-489C-8C3C-709DDA2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89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889A-C02D-4EC6-8F16-2435C23181C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A9EB-190D-489C-8C3C-709DDA2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30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889A-C02D-4EC6-8F16-2435C23181C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A9EB-190D-489C-8C3C-709DDA2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354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889A-C02D-4EC6-8F16-2435C23181C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A9EB-190D-489C-8C3C-709DDA2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98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889A-C02D-4EC6-8F16-2435C23181C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A9EB-190D-489C-8C3C-709DDA2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9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889A-C02D-4EC6-8F16-2435C23181C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2A9EB-190D-489C-8C3C-709DDA2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23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2889A-C02D-4EC6-8F16-2435C23181C3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2A9EB-190D-489C-8C3C-709DDA245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00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72903"/>
            <a:ext cx="8610600" cy="609600"/>
          </a:xfrm>
        </p:spPr>
        <p:txBody>
          <a:bodyPr>
            <a:noAutofit/>
          </a:bodyPr>
          <a:lstStyle/>
          <a:p>
            <a:r>
              <a:rPr lang="en-CA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hereby disclose any and all relationships with for-profit and/or not-for-profit organizations over the previous 2 years, not just those relevant to the subject being discussed. 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0625"/>
            <a:ext cx="7045842" cy="14864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70625"/>
            <a:ext cx="5943600" cy="1470025"/>
          </a:xfrm>
        </p:spPr>
        <p:txBody>
          <a:bodyPr/>
          <a:lstStyle/>
          <a:p>
            <a:pPr algn="l"/>
            <a:r>
              <a:rPr lang="en-CA" b="1" dirty="0">
                <a:latin typeface="+mn-lt"/>
              </a:rPr>
              <a:t>Financial Disclosure</a:t>
            </a:r>
            <a:endParaRPr lang="en-US" b="1" dirty="0">
              <a:latin typeface="+mn-lt"/>
            </a:endParaRPr>
          </a:p>
        </p:txBody>
      </p:sp>
      <p:graphicFrame>
        <p:nvGraphicFramePr>
          <p:cNvPr id="6" name="Group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8830253"/>
              </p:ext>
            </p:extLst>
          </p:nvPr>
        </p:nvGraphicFramePr>
        <p:xfrm>
          <a:off x="457200" y="2282503"/>
          <a:ext cx="8305800" cy="4443470"/>
        </p:xfrm>
        <a:graphic>
          <a:graphicData uri="http://schemas.openxmlformats.org/drawingml/2006/table">
            <a:tbl>
              <a:tblPr/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94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Financial Interest / Affiliation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Name of organizations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Description of relationship(s)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3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Any direct financial payments including receipt of honoraria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3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Membership on advisory boards or speakers’ bureaus	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8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Funded grants or clinical trials	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98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Patents</a:t>
                      </a:r>
                      <a:r>
                        <a:rPr lang="en-CA" sz="18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on a drug, product or device</a:t>
                      </a:r>
                      <a:endParaRPr lang="en-CA" sz="1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822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All other investments </a:t>
                      </a:r>
                      <a:r>
                        <a:rPr lang="en-US" sz="18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or relationships </a:t>
                      </a:r>
                      <a:r>
                        <a:rPr lang="en-US" sz="18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that could be seen by a reasonable,</a:t>
                      </a:r>
                      <a:r>
                        <a:rPr lang="en-US" sz="1800" kern="12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well-informed participant as having the potential to influence the content of the educational activity.</a:t>
                      </a:r>
                      <a:endParaRPr lang="en-US" sz="18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14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514600"/>
            <a:ext cx="8610600" cy="609600"/>
          </a:xfrm>
        </p:spPr>
        <p:txBody>
          <a:bodyPr>
            <a:noAutofit/>
          </a:bodyPr>
          <a:lstStyle/>
          <a:p>
            <a:r>
              <a:rPr lang="en-CA" sz="2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 do not have any affiliation (financial or otherwise) with a for-profit or not-for-profit organization that may have a direct or indirect connection to the content of my presentation(s).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65679"/>
            <a:ext cx="8610600" cy="16393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0"/>
            <a:ext cx="5943600" cy="1470025"/>
          </a:xfrm>
        </p:spPr>
        <p:txBody>
          <a:bodyPr/>
          <a:lstStyle/>
          <a:p>
            <a:pPr algn="l"/>
            <a:r>
              <a:rPr lang="en-CA" b="1" dirty="0">
                <a:latin typeface="+mn-lt"/>
              </a:rPr>
              <a:t>Financial Disclosure</a:t>
            </a:r>
            <a:endParaRPr lang="en-US" b="1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6477000"/>
            <a:ext cx="8610600" cy="67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088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MigrationSourceURL xmlns="ab823e77-1d69-452e-b238-2bf055026ea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8C5C8B1F715F49948CD44A3BCD50D6" ma:contentTypeVersion="9" ma:contentTypeDescription="Create a new document." ma:contentTypeScope="" ma:versionID="1592191f06c266c2564c175bc024a947">
  <xsd:schema xmlns:xsd="http://www.w3.org/2001/XMLSchema" xmlns:xs="http://www.w3.org/2001/XMLSchema" xmlns:p="http://schemas.microsoft.com/office/2006/metadata/properties" xmlns:ns2="ab823e77-1d69-452e-b238-2bf055026ead" targetNamespace="http://schemas.microsoft.com/office/2006/metadata/properties" ma:root="true" ma:fieldsID="be377958c4f10d185f870026d20077a4" ns2:_="">
    <xsd:import namespace="ab823e77-1d69-452e-b238-2bf055026ead"/>
    <xsd:element name="properties">
      <xsd:complexType>
        <xsd:sequence>
          <xsd:element name="documentManagement">
            <xsd:complexType>
              <xsd:all>
                <xsd:element ref="ns2:MigrationSourceURL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823e77-1d69-452e-b238-2bf055026ead" elementFormDefault="qualified">
    <xsd:import namespace="http://schemas.microsoft.com/office/2006/documentManagement/types"/>
    <xsd:import namespace="http://schemas.microsoft.com/office/infopath/2007/PartnerControls"/>
    <xsd:element name="MigrationSourceURL" ma:index="8" nillable="true" ma:displayName="MigrationSourceURL" ma:internalName="MigrationSourceURL">
      <xsd:simpleType>
        <xsd:restriction base="dms:Note">
          <xsd:maxLength value="255"/>
        </xsd:restriction>
      </xsd:simpleType>
    </xsd:element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B333C5-D36C-4D79-B578-7B5B15B2065D}">
  <ds:schemaRefs>
    <ds:schemaRef ds:uri="ab823e77-1d69-452e-b238-2bf055026ead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F262BDD-ED85-4105-8D7D-F2CFBEF9D2D2}"/>
</file>

<file path=customXml/itemProps3.xml><?xml version="1.0" encoding="utf-8"?>
<ds:datastoreItem xmlns:ds="http://schemas.openxmlformats.org/officeDocument/2006/customXml" ds:itemID="{38160F60-0542-42BF-92D5-CAE1B674F2D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132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Financial Disclosure</vt:lpstr>
      <vt:lpstr>Financial Disclosure</vt:lpstr>
    </vt:vector>
  </TitlesOfParts>
  <Company>Bruyère Continuing Care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 Slide Title Here</dc:title>
  <dc:creator>Chantal Renaud</dc:creator>
  <cp:lastModifiedBy>Maxine Colvey</cp:lastModifiedBy>
  <cp:revision>9</cp:revision>
  <dcterms:created xsi:type="dcterms:W3CDTF">2011-11-02T21:59:45Z</dcterms:created>
  <dcterms:modified xsi:type="dcterms:W3CDTF">2017-10-24T15:25:28Z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0x010100718C5C8B1F715F49948CD44A3BCD50D6</vt:lpwstr>
  </property>
</Properties>
</file>